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7" r:id="rId2"/>
    <p:sldId id="259" r:id="rId3"/>
    <p:sldId id="262" r:id="rId4"/>
    <p:sldId id="304" r:id="rId5"/>
    <p:sldId id="261" r:id="rId6"/>
    <p:sldId id="263" r:id="rId7"/>
    <p:sldId id="264" r:id="rId8"/>
    <p:sldId id="265" r:id="rId9"/>
    <p:sldId id="266" r:id="rId10"/>
    <p:sldId id="271" r:id="rId11"/>
    <p:sldId id="330" r:id="rId12"/>
    <p:sldId id="267" r:id="rId13"/>
    <p:sldId id="268" r:id="rId14"/>
    <p:sldId id="269" r:id="rId15"/>
    <p:sldId id="311" r:id="rId16"/>
    <p:sldId id="332" r:id="rId17"/>
    <p:sldId id="336" r:id="rId18"/>
    <p:sldId id="333" r:id="rId19"/>
    <p:sldId id="334" r:id="rId20"/>
    <p:sldId id="335" r:id="rId21"/>
    <p:sldId id="337" r:id="rId22"/>
    <p:sldId id="338" r:id="rId23"/>
    <p:sldId id="339" r:id="rId24"/>
    <p:sldId id="340" r:id="rId25"/>
    <p:sldId id="341" r:id="rId26"/>
    <p:sldId id="345" r:id="rId27"/>
    <p:sldId id="316" r:id="rId28"/>
    <p:sldId id="305" r:id="rId29"/>
    <p:sldId id="306" r:id="rId30"/>
    <p:sldId id="307" r:id="rId31"/>
    <p:sldId id="308" r:id="rId32"/>
    <p:sldId id="309" r:id="rId33"/>
    <p:sldId id="275" r:id="rId34"/>
    <p:sldId id="274" r:id="rId35"/>
    <p:sldId id="276" r:id="rId36"/>
    <p:sldId id="277" r:id="rId37"/>
    <p:sldId id="278" r:id="rId38"/>
    <p:sldId id="279" r:id="rId39"/>
    <p:sldId id="310" r:id="rId40"/>
    <p:sldId id="280" r:id="rId41"/>
    <p:sldId id="281" r:id="rId42"/>
    <p:sldId id="283" r:id="rId43"/>
    <p:sldId id="284" r:id="rId44"/>
    <p:sldId id="285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5" r:id="rId53"/>
    <p:sldId id="294" r:id="rId54"/>
    <p:sldId id="297" r:id="rId55"/>
    <p:sldId id="296" r:id="rId56"/>
    <p:sldId id="298" r:id="rId57"/>
    <p:sldId id="299" r:id="rId58"/>
    <p:sldId id="300" r:id="rId59"/>
    <p:sldId id="301" r:id="rId60"/>
    <p:sldId id="302" r:id="rId61"/>
    <p:sldId id="303" r:id="rId62"/>
    <p:sldId id="344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A16F-5068-F6D6-8B3F-4F186D59F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04A5D-A474-B331-4997-326C13718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CC57B-B43E-3334-EED0-BA7C836A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457D0-666B-3C79-E945-D4F63E96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8000-1019-875F-5040-582C7276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8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7901-0868-1460-0446-E188A55B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CAAAD-BEEC-4FE5-717B-8E92BE674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4732-EC23-55D1-F4FA-D639B77F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2BCD-2861-1D95-13B7-EF532EE3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295B2-F685-4DB1-5A6E-85240442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5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BAE59-338E-FB2A-4154-B72091FE4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D75D4-46F9-E5BB-0A26-30D53531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63DC-DF90-1067-780B-E5A384C5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91CC-BD55-245A-F597-5F46173C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CEE4-D2B9-6D56-0CC4-23D4A6EF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9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F2A6-6EF6-1F88-BC1C-189D9FBF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5E48-13C6-099D-575F-6F2F33C0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6F261-970F-9103-A3E0-50A7B9E5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E166-232B-27FE-7926-D5B48B70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7A76-932E-CDF0-EAD3-C7669123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1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24CA-A30F-B79C-0D8E-688C3941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078FE-68B6-4296-82CF-0740303EA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D0F19-67C5-8428-D0E8-DE31B963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5196-4EC0-FC85-DCFD-3A137256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F9FE-F014-D888-6D4B-E8BA20CC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2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4A28-C004-3C29-CF60-39785D62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86BC-B9E9-833A-056E-3CE04E1A9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A0327-59D5-62D7-751E-17CAF15F8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9BFD3-1E36-0837-52E6-EFD5C41F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BDAE-E331-7183-4AD8-26FAA745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CDED7-9A78-FE3E-7294-B1A11900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6957-C76D-2248-2083-A06AB254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DDBF-6652-F029-8D76-8DED5FC68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A6449-28C1-668F-5428-B97155B98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7612C-AD92-739B-16CA-2F9BEFF97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4408-E491-B552-27E5-502F51013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97C45-A1A1-6146-E4EF-FAD648EB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695-B4CD-6545-AEA7-2D169378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87C3F-E3BE-69F4-217C-23AB6530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F78-287B-4513-881E-7EA253BB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BC752-51CB-52FC-F2F9-B6DEC7FA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DD9F8-677F-48BC-C379-4D419FB1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722D8-7096-C880-F7CA-394BD01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1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384CB-35B5-386F-8163-1949045F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2E46D-3123-28E5-FA3A-8359AA5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A5039-9776-8ED7-593B-B486FC82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6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4055-A53A-A17A-90CC-C7375D9B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F9B4-11E3-02C1-0747-5BC2847F8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457A8-9BED-AB15-5F73-6DA042EE7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88E78-E4BC-02F3-4A6A-C448B8D9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E59C0-A475-E0CB-0676-F987229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4CB-93A3-D231-60F3-B7F53F31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7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A13D-976B-EDF9-A490-8D9F8377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8CB35-B9F9-1BC3-7305-0E1060E4F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1418F-87EE-3001-BAD8-7044A46A0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2DD95-19CC-3947-04D7-9B0CFF4A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DD45-E206-610A-181E-C4BC43F8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C23F4-9176-84F7-CA92-BE77D154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4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71C1F-0B99-94BE-19FC-F38F9E32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839DE-40DA-7A2C-6A1F-4E5FA03C0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50195-5CC0-E0F8-A040-0273AFFFC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9E27-6296-66E3-932B-E59BA358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2A1E-57BF-17C5-7365-91DC086B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8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 User Interface Search Engine dan Admin Console Untuk Manajemen dan Visualisasi Data Hasil Pengindeksan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SIDANG PRA SKRIPSI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AB2BF-B3EB-07A9-AC60-8DD94E706B3B}"/>
              </a:ext>
            </a:extLst>
          </p:cNvPr>
          <p:cNvSpPr txBox="1"/>
          <p:nvPr/>
        </p:nvSpPr>
        <p:spPr>
          <a:xfrm>
            <a:off x="703280" y="507571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Oleh: Aldian Asmara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5CF3-78B9-3507-EB44-5F4682776132}"/>
              </a:ext>
            </a:extLst>
          </p:cNvPr>
          <p:cNvSpPr txBox="1"/>
          <p:nvPr/>
        </p:nvSpPr>
        <p:spPr>
          <a:xfrm>
            <a:off x="703280" y="547582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Pembimbing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1:  Muhammad Eka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Suryana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</a:t>
            </a:r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587593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Pembimbing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2:  Med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Irzal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</a:t>
            </a:r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DAB49B-6F51-C1F7-D1FD-F534C4D4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40" y="225541"/>
            <a:ext cx="1645167" cy="169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8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Bahasa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interpreted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interaktivitas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sifat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dinamis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websites.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Seiring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berkembangnya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popularitas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web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Microsoft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Internet Explorer dan Mozilla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Firefox,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dukungan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pemgrograman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Adopsi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terkenal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pendukung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stndar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de facto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client-side scripting pada website.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server-side scripting, command-line tools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42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2007 oleh Eliot dan Dwight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10gen,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berjalan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platform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jatuh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kategori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NoSQL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Dibandingkan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MySQL, 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pemrosesan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AGILE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Kata "agile"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arti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ringan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Agile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model proses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system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toleran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menitikberatkan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fleksibilitas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kolaborasi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penyampaian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iteratif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88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Jeff Sutherland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1993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mematuhi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Agile.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Fokus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fleksibel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unit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mencapai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pelaksanaannya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Product Owner, Scrum Master dan Team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Product Owner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product backlog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diselesaikan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team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entitas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Master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team</a:t>
            </a:r>
          </a:p>
        </p:txBody>
      </p:sp>
    </p:spTree>
    <p:extLst>
      <p:ext uri="{BB962C8B-B14F-4D97-AF65-F5344CB8AC3E}">
        <p14:creationId xmlns:p14="http://schemas.microsoft.com/office/powerpoint/2010/main" val="1973737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FLOW</a:t>
            </a:r>
          </a:p>
        </p:txBody>
      </p:sp>
      <p:pic>
        <p:nvPicPr>
          <p:cNvPr id="4" name="Picture 3" descr="A diagram of scrum workflow&#10;&#10;Description automatically generated with low confidence">
            <a:extLst>
              <a:ext uri="{FF2B5EF4-FFF2-40B4-BE49-F238E27FC236}">
                <a16:creationId xmlns:a16="http://schemas.microsoft.com/office/drawing/2014/main" id="{F6EAD632-E30F-54B5-8E6C-98A8CD13D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37" y="2055566"/>
            <a:ext cx="8060126" cy="38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Menuru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(M. Agus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Muhyidin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2020),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tata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grafis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Cakupan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diklik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text entry fields,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item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layout,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animasi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transisi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UI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elemen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visual,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Elemen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visual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ditangani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skema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0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Utama,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button,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navigasi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Aksen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menyampaikan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maksud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tertentu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konfirmasi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destruktif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979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44529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Hex dan RGB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dua format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hex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representasi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kodenya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HSL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mempresentasikan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atribut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orang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merasakannya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intuitif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97E8-77C3-EDBE-3739-83CCEFEE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95" y="1052462"/>
            <a:ext cx="6605973" cy="2201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65844-F7E8-B6CF-3AE7-F55A3701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10" y="3221350"/>
            <a:ext cx="6480741" cy="22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7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jauhnya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hitam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putih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hitam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100%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putih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50%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asli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3804B-96D1-CA86-7BC4-EA496EDE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16" y="3944017"/>
            <a:ext cx="5991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mencolok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jelas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0% 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menandakan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100%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menandakan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mencolok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jelas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bermakna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tetap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E4686-B372-AC4E-8634-65F1520C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8" y="4107231"/>
            <a:ext cx="5476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PENDAHULUAN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Pembatasan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7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atribut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color wheel. Hue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120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hijau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240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biru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4F039-7A9B-5D94-20EC-AA55F1ED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13" y="3911653"/>
            <a:ext cx="2617788" cy="24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6FA2D8-B759-EF0F-B684-51975886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587" y="1351972"/>
            <a:ext cx="6487885" cy="476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C4FF6-6BDC-7E78-C1D8-2EF463CA07BE}"/>
              </a:ext>
            </a:extLst>
          </p:cNvPr>
          <p:cNvSpPr txBox="1"/>
          <p:nvPr/>
        </p:nvSpPr>
        <p:spPr>
          <a:xfrm>
            <a:off x="627080" y="809754"/>
            <a:ext cx="4623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accessible, Web Content Accessibility Guidelines (WCAG)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merekomendasikan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normal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dibawah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18 pixel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4.5:1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setidaknya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3:1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minimum (AA)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7:1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normal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dibawah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18 dan 4.5:1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(AAA).</a:t>
            </a:r>
          </a:p>
        </p:txBody>
      </p:sp>
    </p:spTree>
    <p:extLst>
      <p:ext uri="{BB962C8B-B14F-4D97-AF65-F5344CB8AC3E}">
        <p14:creationId xmlns:p14="http://schemas.microsoft.com/office/powerpoint/2010/main" val="2164844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pic>
        <p:nvPicPr>
          <p:cNvPr id="2" name="Picture 1" descr="A picture containing screenshot, colorfulness, keyboard&#10;&#10;Description automatically generated">
            <a:extLst>
              <a:ext uri="{FF2B5EF4-FFF2-40B4-BE49-F238E27FC236}">
                <a16:creationId xmlns:a16="http://schemas.microsoft.com/office/drawing/2014/main" id="{2DEBDB50-2355-DAAC-ACF9-22ED34C9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/>
          <a:stretch/>
        </p:blipFill>
        <p:spPr>
          <a:xfrm>
            <a:off x="1711107" y="2262610"/>
            <a:ext cx="8769785" cy="42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03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system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paling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gelap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dan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cocok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dilanjutkan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6F26-B6D0-6989-357B-76A4BCA4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91" y="4143916"/>
            <a:ext cx="6010275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7BF98-F83D-FFA1-AA25-46099D45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0" y="5031233"/>
            <a:ext cx="5476875" cy="990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4FA42-7B68-B68E-E8D9-B70C0BB2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790" y="5848045"/>
            <a:ext cx="5295675" cy="10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dua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buatan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4:5 ("a major third"), 2:3 ("perfect fifth") dan 1:1.618 ("golden ratio").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 modular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terbilang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efektif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dikarenakan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pecahan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12.389, 16.789,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menangani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pecahan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12 pixel, 16 pixel, 21 pixel, dan 28 pixel. Hal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pemilihan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sangat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terbatas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1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CDB39-E206-F002-DCD5-EA42D48B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14" y="799563"/>
            <a:ext cx="7896906" cy="53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6FF1A12-D467-320B-7760-99FA182C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3" b="21159"/>
          <a:stretch/>
        </p:blipFill>
        <p:spPr>
          <a:xfrm>
            <a:off x="3510074" y="272643"/>
            <a:ext cx="5171852" cy="631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72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4275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penentuan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Dari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C5ECA5-13DC-E38D-11BD-4CCAF2C1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3" b="21159"/>
          <a:stretch/>
        </p:blipFill>
        <p:spPr>
          <a:xfrm>
            <a:off x="6371772" y="1793269"/>
            <a:ext cx="4029782" cy="49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5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 PENELITIAN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Desain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Alat dan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Sprint Report</a:t>
            </a:r>
          </a:p>
        </p:txBody>
      </p:sp>
    </p:spTree>
    <p:extLst>
      <p:ext uri="{BB962C8B-B14F-4D97-AF65-F5344CB8AC3E}">
        <p14:creationId xmlns:p14="http://schemas.microsoft.com/office/powerpoint/2010/main" val="171194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admin console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(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2022). Admin console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berguna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sebelumnya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DESKRIPSI PENELITIAN</a:t>
            </a:r>
          </a:p>
        </p:txBody>
      </p:sp>
    </p:spTree>
    <p:extLst>
      <p:ext uri="{BB962C8B-B14F-4D97-AF65-F5344CB8AC3E}">
        <p14:creationId xmlns:p14="http://schemas.microsoft.com/office/powerpoint/2010/main" val="269474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Mesin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situs web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permintaan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engine,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mengingat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sekali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kehidupan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sehari-hari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 BELAKANG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3FF914A-0104-3162-2628-61800363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14" y="4845895"/>
            <a:ext cx="134493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1982ADCB-64C5-DC29-BCD1-B7680A0E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96" y="5036639"/>
            <a:ext cx="2446606" cy="9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8" name="Picture 8" descr="Yandex Search - Wikipedia bahasa Indonesia, ensiklopedia bebas">
            <a:extLst>
              <a:ext uri="{FF2B5EF4-FFF2-40B4-BE49-F238E27FC236}">
                <a16:creationId xmlns:a16="http://schemas.microsoft.com/office/drawing/2014/main" id="{351E4E40-BA6D-B84F-380C-22BC835C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0" y="4942777"/>
            <a:ext cx="2115300" cy="11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2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689872"/>
            <a:ext cx="3590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agar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endParaRPr lang="en-US" sz="24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terstruktur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Desain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menjelaskan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tahapan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tahapan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 </a:t>
            </a:r>
          </a:p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</a:p>
        </p:txBody>
      </p:sp>
      <p:pic>
        <p:nvPicPr>
          <p:cNvPr id="3" name="Picture 2" descr="A diagram of a product scrum&#10;&#10;Description automatically generated with medium confidence">
            <a:extLst>
              <a:ext uri="{FF2B5EF4-FFF2-40B4-BE49-F238E27FC236}">
                <a16:creationId xmlns:a16="http://schemas.microsoft.com/office/drawing/2014/main" id="{CE675D85-376E-120D-B064-78A37DA3D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69" y="571252"/>
            <a:ext cx="650804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8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PRODUCT BACKLOG</a:t>
            </a:r>
            <a:endParaRPr lang="en-US" sz="60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BFC26-4726-5B54-A98F-D2F375DFE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00" t="27815" r="19782" b="19044"/>
          <a:stretch/>
        </p:blipFill>
        <p:spPr>
          <a:xfrm>
            <a:off x="2146852" y="1767471"/>
            <a:ext cx="6480313" cy="48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3351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SPRINT 1 BACKLOG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9AED6-14BF-24F5-C587-210BD775E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65" t="21243" r="23478" b="10943"/>
          <a:stretch/>
        </p:blipFill>
        <p:spPr>
          <a:xfrm>
            <a:off x="5394094" y="156656"/>
            <a:ext cx="5485485" cy="65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memudahkan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dibangun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adanya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sizing, spacing dan color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REPORT – SPRINT 1</a:t>
            </a:r>
          </a:p>
        </p:txBody>
      </p:sp>
    </p:spTree>
    <p:extLst>
      <p:ext uri="{BB962C8B-B14F-4D97-AF65-F5344CB8AC3E}">
        <p14:creationId xmlns:p14="http://schemas.microsoft.com/office/powerpoint/2010/main" val="2759503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6FF1A12-D467-320B-7760-99FA182C4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3" b="21159"/>
          <a:stretch/>
        </p:blipFill>
        <p:spPr>
          <a:xfrm>
            <a:off x="3510074" y="272643"/>
            <a:ext cx="5171852" cy="631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58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olorfulness, keyboard&#10;&#10;Description automatically generated">
            <a:extLst>
              <a:ext uri="{FF2B5EF4-FFF2-40B4-BE49-F238E27FC236}">
                <a16:creationId xmlns:a16="http://schemas.microsoft.com/office/drawing/2014/main" id="{DE770B87-8C65-760C-3BD1-C581A460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/>
          <a:stretch/>
        </p:blipFill>
        <p:spPr>
          <a:xfrm>
            <a:off x="1099930" y="1020097"/>
            <a:ext cx="9992139" cy="48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60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ircle, colorfulness, screenshot, sphere&#10;&#10;Description automatically generated">
            <a:extLst>
              <a:ext uri="{FF2B5EF4-FFF2-40B4-BE49-F238E27FC236}">
                <a16:creationId xmlns:a16="http://schemas.microsoft.com/office/drawing/2014/main" id="{1B013774-E12D-B72A-BF70-7B421045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49" y="1948070"/>
            <a:ext cx="8550736" cy="4340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LOGO SEARCH ENGINE</a:t>
            </a:r>
          </a:p>
        </p:txBody>
      </p:sp>
    </p:spTree>
    <p:extLst>
      <p:ext uri="{BB962C8B-B14F-4D97-AF65-F5344CB8AC3E}">
        <p14:creationId xmlns:p14="http://schemas.microsoft.com/office/powerpoint/2010/main" val="1670047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FILOSOFI LOGO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5C9-4538-832C-B0BF-F26C2B9CFF19}"/>
              </a:ext>
            </a:extLst>
          </p:cNvPr>
          <p:cNvSpPr txBox="1"/>
          <p:nvPr/>
        </p:nvSpPr>
        <p:spPr>
          <a:xfrm>
            <a:off x="703280" y="1917311"/>
            <a:ext cx="8758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Logo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"O"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"ONE".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pola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jaring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lingkaran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banyaknya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situs. Untuk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pewarnaan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oranye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navy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eclipse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terakhir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E.</a:t>
            </a:r>
          </a:p>
        </p:txBody>
      </p:sp>
      <p:pic>
        <p:nvPicPr>
          <p:cNvPr id="3" name="Picture 2" descr="A picture containing circle, colorfulness, screenshot, sphere&#10;&#10;Description automatically generated">
            <a:extLst>
              <a:ext uri="{FF2B5EF4-FFF2-40B4-BE49-F238E27FC236}">
                <a16:creationId xmlns:a16="http://schemas.microsoft.com/office/drawing/2014/main" id="{5E7394CA-A0DB-A5B3-8AF5-D0C355DC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1808"/>
            <a:ext cx="2001034" cy="1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08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473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 DASHBOARD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E99771-6B0B-DF66-1C46-07AD8F71A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0" y="106018"/>
            <a:ext cx="5766820" cy="6751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D53D1-DF0B-349A-85CE-AE6250C9FF99}"/>
              </a:ext>
            </a:extLst>
          </p:cNvPr>
          <p:cNvSpPr txBox="1"/>
          <p:nvPr/>
        </p:nvSpPr>
        <p:spPr>
          <a:xfrm>
            <a:off x="703280" y="1917311"/>
            <a:ext cx="48626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korelasi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pagerank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total assets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berhasil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di-crawl,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statistik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di-crawl, total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di-crawl dan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kata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di-crawl.</a:t>
            </a:r>
          </a:p>
          <a:p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jarak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guna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memuat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87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E99771-6B0B-DF66-1C46-07AD8F71A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70" y="0"/>
            <a:ext cx="6032778" cy="70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6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"Perancangan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Mengintegrasikan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Crawler,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Page ranking,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ranking“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2022)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serch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mengelola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 BELAKANG</a:t>
            </a:r>
          </a:p>
        </p:txBody>
      </p:sp>
    </p:spTree>
    <p:extLst>
      <p:ext uri="{BB962C8B-B14F-4D97-AF65-F5344CB8AC3E}">
        <p14:creationId xmlns:p14="http://schemas.microsoft.com/office/powerpoint/2010/main" val="2435207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5869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18E4C-CE78-1314-50C7-C2F062439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5" t="29361" r="15108" b="17666"/>
          <a:stretch/>
        </p:blipFill>
        <p:spPr>
          <a:xfrm>
            <a:off x="756289" y="1613451"/>
            <a:ext cx="7464360" cy="47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0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679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 3D PAGERANK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66039-D5EE-8D1B-04AE-28E2DB214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2" y="1398139"/>
            <a:ext cx="8767064" cy="52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6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6792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 2D PAGERANK MATRIX</a:t>
            </a:r>
          </a:p>
        </p:txBody>
      </p:sp>
      <p:pic>
        <p:nvPicPr>
          <p:cNvPr id="3" name="Picture 2" descr="A picture containing text, crossword puzzle, screenshot, square&#10;&#10;Description automatically generated">
            <a:extLst>
              <a:ext uri="{FF2B5EF4-FFF2-40B4-BE49-F238E27FC236}">
                <a16:creationId xmlns:a16="http://schemas.microsoft.com/office/drawing/2014/main" id="{71AE1D70-4085-61FE-A616-E4682A24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0" y="1398139"/>
            <a:ext cx="6792729" cy="50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9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769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PAGERANK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A808C-F971-2A87-C4C9-2BCC694ED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05" t="33219" r="4166" b="32291"/>
          <a:stretch/>
        </p:blipFill>
        <p:spPr>
          <a:xfrm>
            <a:off x="537029" y="1449383"/>
            <a:ext cx="8500972" cy="39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7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522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KELOLA 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D53D1-DF0B-349A-85CE-AE6250C9FF99}"/>
              </a:ext>
            </a:extLst>
          </p:cNvPr>
          <p:cNvSpPr txBox="1"/>
          <p:nvPr/>
        </p:nvSpPr>
        <p:spPr>
          <a:xfrm>
            <a:off x="703280" y="1917311"/>
            <a:ext cx="10640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kelola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berfokus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pada search engine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update admin,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tambah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admin, list admin dan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admin.</a:t>
            </a:r>
          </a:p>
        </p:txBody>
      </p:sp>
    </p:spTree>
    <p:extLst>
      <p:ext uri="{BB962C8B-B14F-4D97-AF65-F5344CB8AC3E}">
        <p14:creationId xmlns:p14="http://schemas.microsoft.com/office/powerpoint/2010/main" val="1253976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E1AEE6-AE40-6913-9F33-3D442670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29" y="0"/>
            <a:ext cx="786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5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877502-3BBF-3931-E9C5-459BF7290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80" y="0"/>
            <a:ext cx="9560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14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9068A5-F502-6863-E91A-80A1D959F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80" y="0"/>
            <a:ext cx="9560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5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769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KELOLA ADMIN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30DC2-4C15-1E9B-AB1B-4B34AF80B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25" t="10943" r="14892" b="6067"/>
          <a:stretch/>
        </p:blipFill>
        <p:spPr>
          <a:xfrm>
            <a:off x="756288" y="1550504"/>
            <a:ext cx="5203773" cy="5135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C547C-2BCD-500C-004C-9F231D85E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61" t="10943" r="15109" b="75278"/>
          <a:stretch/>
        </p:blipFill>
        <p:spPr>
          <a:xfrm>
            <a:off x="6096000" y="1550504"/>
            <a:ext cx="5685184" cy="9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97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585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PETA SITUS 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D53D1-DF0B-349A-85CE-AE6250C9FF99}"/>
              </a:ext>
            </a:extLst>
          </p:cNvPr>
          <p:cNvSpPr txBox="1"/>
          <p:nvPr/>
        </p:nvSpPr>
        <p:spPr>
          <a:xfrm>
            <a:off x="703280" y="1917311"/>
            <a:ext cx="10640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kelola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berfokus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pada search engine yang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update admin,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tambah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admin, list admin dan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admin.</a:t>
            </a:r>
          </a:p>
        </p:txBody>
      </p:sp>
    </p:spTree>
    <p:extLst>
      <p:ext uri="{BB962C8B-B14F-4D97-AF65-F5344CB8AC3E}">
        <p14:creationId xmlns:p14="http://schemas.microsoft.com/office/powerpoint/2010/main" val="2720925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user interface search engine dan admin console</a:t>
            </a:r>
          </a:p>
          <a:p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visualisasi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pengindeksan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 MASALAH</a:t>
            </a:r>
          </a:p>
        </p:txBody>
      </p:sp>
    </p:spTree>
    <p:extLst>
      <p:ext uri="{BB962C8B-B14F-4D97-AF65-F5344CB8AC3E}">
        <p14:creationId xmlns:p14="http://schemas.microsoft.com/office/powerpoint/2010/main" val="1428579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CAD8A35-ECD2-E828-DA0C-E898C2182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" y="117925"/>
            <a:ext cx="11087270" cy="67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87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2A1DBA-A449-906D-A15B-F5E2C0599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35" t="16988" r="14782" b="21726"/>
          <a:stretch/>
        </p:blipFill>
        <p:spPr>
          <a:xfrm>
            <a:off x="703280" y="1543912"/>
            <a:ext cx="6863711" cy="5001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6D36F-4A23-AB25-FCC1-6B2E4761B840}"/>
              </a:ext>
            </a:extLst>
          </p:cNvPr>
          <p:cNvSpPr txBox="1"/>
          <p:nvPr/>
        </p:nvSpPr>
        <p:spPr>
          <a:xfrm>
            <a:off x="703280" y="751808"/>
            <a:ext cx="769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KELOLA ADMIN</a:t>
            </a:r>
          </a:p>
        </p:txBody>
      </p:sp>
    </p:spTree>
    <p:extLst>
      <p:ext uri="{BB962C8B-B14F-4D97-AF65-F5344CB8AC3E}">
        <p14:creationId xmlns:p14="http://schemas.microsoft.com/office/powerpoint/2010/main" val="196311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5220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LOGIN ADMIN</a:t>
            </a:r>
          </a:p>
        </p:txBody>
      </p:sp>
      <p:pic>
        <p:nvPicPr>
          <p:cNvPr id="4" name="Picture 3" descr="A screenshot of a login form">
            <a:extLst>
              <a:ext uri="{FF2B5EF4-FFF2-40B4-BE49-F238E27FC236}">
                <a16:creationId xmlns:a16="http://schemas.microsoft.com/office/drawing/2014/main" id="{70756806-1307-3C27-A663-A590D916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34" y="1554070"/>
            <a:ext cx="7192732" cy="5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69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769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LOGIN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D1E1-9F96-E1E0-C907-783341C4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55" t="42122" r="14783" b="17279"/>
          <a:stretch/>
        </p:blipFill>
        <p:spPr>
          <a:xfrm>
            <a:off x="2041750" y="1908313"/>
            <a:ext cx="7552884" cy="356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04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74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PENCARIAN PENGGUNA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01FD68-94A4-1922-453A-F7DC5100A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35" y="1398139"/>
            <a:ext cx="7981929" cy="54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50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2DCE1-CFB9-E7B5-4BE2-17F7B57C2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3" t="25882" r="14674" b="39705"/>
          <a:stretch/>
        </p:blipFill>
        <p:spPr>
          <a:xfrm>
            <a:off x="1768719" y="1686339"/>
            <a:ext cx="8654561" cy="3485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3908E-C631-CD44-2A34-0FD818931957}"/>
              </a:ext>
            </a:extLst>
          </p:cNvPr>
          <p:cNvSpPr txBox="1"/>
          <p:nvPr/>
        </p:nvSpPr>
        <p:spPr>
          <a:xfrm>
            <a:off x="703280" y="751808"/>
            <a:ext cx="968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HALAMAN PENCARIAN PENGGUNA</a:t>
            </a:r>
          </a:p>
        </p:txBody>
      </p:sp>
    </p:spTree>
    <p:extLst>
      <p:ext uri="{BB962C8B-B14F-4D97-AF65-F5344CB8AC3E}">
        <p14:creationId xmlns:p14="http://schemas.microsoft.com/office/powerpoint/2010/main" val="4280370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748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PETA SITUS PENGGUNA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753E433-A2D0-F0B7-71AA-0DD246135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47" y="1596922"/>
            <a:ext cx="8327362" cy="506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091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769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PETA SITUS PENGGUNA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F72BE-B3C0-3C47-7939-0A90F0A89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52" t="30522" r="4022" b="27525"/>
          <a:stretch/>
        </p:blipFill>
        <p:spPr>
          <a:xfrm>
            <a:off x="1881808" y="1577009"/>
            <a:ext cx="8428383" cy="49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8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8" y="751808"/>
            <a:ext cx="2516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HASIL PENCARIAN PENGGUNA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70E3DAF-EA86-9D96-543A-1534E2E29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105" y="0"/>
            <a:ext cx="692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1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1114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HALAMAN HASIL PENCARIAN PENGGUNA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4F38AA-E9D9-BA3A-4D3A-24EF6218D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96" t="33229" r="4348" b="26365"/>
          <a:stretch/>
        </p:blipFill>
        <p:spPr>
          <a:xfrm>
            <a:off x="2361532" y="1649931"/>
            <a:ext cx="7468936" cy="43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(2022).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console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memvisualisasi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search engine.</a:t>
            </a:r>
          </a:p>
          <a:p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 PENELITIAN</a:t>
            </a:r>
          </a:p>
        </p:txBody>
      </p:sp>
    </p:spTree>
    <p:extLst>
      <p:ext uri="{BB962C8B-B14F-4D97-AF65-F5344CB8AC3E}">
        <p14:creationId xmlns:p14="http://schemas.microsoft.com/office/powerpoint/2010/main" val="2520362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8" y="751808"/>
            <a:ext cx="2516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 RANKING SITUS PENGGUNA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382D93-B32D-838B-9D25-2997C5964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089" y="45555"/>
            <a:ext cx="7604590" cy="68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1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1114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ROUTING TABLE HALAMAN HASIL PENCARIAN PENGGUNA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018CA-B9F4-5869-FA22-C1ADF09E1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0" t="41155" r="4021" b="31585"/>
          <a:stretch/>
        </p:blipFill>
        <p:spPr>
          <a:xfrm>
            <a:off x="1789043" y="1934817"/>
            <a:ext cx="8843714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98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247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USE</a:t>
            </a:r>
          </a:p>
          <a:p>
            <a: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CASE</a:t>
            </a:r>
            <a:b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DIAGRAM</a:t>
            </a:r>
            <a:endParaRPr lang="en-US" sz="36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diagram&#10;&#10;Description automatically generated">
            <a:extLst>
              <a:ext uri="{FF2B5EF4-FFF2-40B4-BE49-F238E27FC236}">
                <a16:creationId xmlns:a16="http://schemas.microsoft.com/office/drawing/2014/main" id="{A862B864-F8D8-98FD-339C-5E718E7E5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80" y="564968"/>
            <a:ext cx="3797012" cy="57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108791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Memperluas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pengetahuan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memvisualisasikan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memperoleh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gelar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sarjana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media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mengaplikasikan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kampus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pembuka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masa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panduan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Universitas Negeri Jakarta,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evaluasi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akademik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penyusunan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skripsi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pendidikan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lulusan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Universitas Negeri Jakarta.</a:t>
            </a:r>
          </a:p>
          <a:p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 PENELITIAN</a:t>
            </a:r>
          </a:p>
        </p:txBody>
      </p:sp>
    </p:spTree>
    <p:extLst>
      <p:ext uri="{BB962C8B-B14F-4D97-AF65-F5344CB8AC3E}">
        <p14:creationId xmlns:p14="http://schemas.microsoft.com/office/powerpoint/2010/main" val="291593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KAJIAN PUSTAKA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Pembatasan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SEARCH ENGINE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kata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kunci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daftar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video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relevan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kata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kunci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masukkan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populer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Google, Yahoo, Bing, Baidu dan Yandex.</a:t>
            </a:r>
          </a:p>
        </p:txBody>
      </p:sp>
    </p:spTree>
    <p:extLst>
      <p:ext uri="{BB962C8B-B14F-4D97-AF65-F5344CB8AC3E}">
        <p14:creationId xmlns:p14="http://schemas.microsoft.com/office/powerpoint/2010/main" val="288981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Words>1760</Words>
  <Application>Microsoft Office PowerPoint</Application>
  <PresentationFormat>Widescreen</PresentationFormat>
  <Paragraphs>120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Times New Roman MT Std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Aldian Asmara</dc:creator>
  <cp:lastModifiedBy>Aldian Asmara</cp:lastModifiedBy>
  <cp:revision>21</cp:revision>
  <dcterms:created xsi:type="dcterms:W3CDTF">2023-06-12T00:41:58Z</dcterms:created>
  <dcterms:modified xsi:type="dcterms:W3CDTF">2023-06-26T11:40:42Z</dcterms:modified>
</cp:coreProperties>
</file>